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5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AE746-B1D4-4D72-BD15-187603C16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D8261-A7C5-41EB-9FCD-64E41D7DF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40707-3526-4213-B6ED-A1D05093F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59E1A-EE58-4124-916A-B7AEDE885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5F794-067C-411A-BA94-50A9F693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4503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F7D9-79A2-45AE-8EA7-20BD3CC9A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8031E-0A1D-454A-8643-9DC23A010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6F52F-01C1-4582-996F-E275A1160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B5EEA-F419-4D1E-BA53-3E404C95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6003A-F699-4AEE-AF55-CB1A3CB42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2483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A11DFA-765C-45FA-A36E-1630917A9B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710DC-C88D-4ACB-BC4D-4D4262AF06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3B04E-6443-48CC-8802-33328EFD7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83B18-6E5F-4436-9FB1-EF7AC4610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4771C-39CB-4FA3-BB8D-79FFEEA67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25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D796A-0F13-4402-9B59-03FC5FC19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FD0B4-035A-4CF4-A3B1-52421CA14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C3759-2C68-471E-BB06-05A4F624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85CA2-F005-4C6A-8F49-5783FA2A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1648F-27BB-4FAD-8C5A-9833C77EB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7022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1EF50-4149-44F0-89FF-84C75CD1E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44618-CB59-4C3A-AABA-91672E5F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12DEC-879F-4882-8C23-192085EA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8717C-EA71-41AD-A6E6-781C2265C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AB426-F4A0-4FFB-9309-8196D35CF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99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7D296-D752-4975-92DF-D7E3D1CE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3D4EF-E041-4A5B-AAE0-747370DD4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4BAE5-BC75-47A5-9B6A-F1B22119B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520C8-C662-4844-97E2-E5FF85987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36C24-A349-4EE8-BBE8-0A23799DF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2CDC7-2867-4B85-9AD3-AFDA8780A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2435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04D34-4018-496A-9723-916BD7BAC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7A1FC-7024-4ACB-8E08-97FA76F5F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412B1-D6F7-4560-BFD4-4DDD9640A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590BD2-A1A4-491A-8C0C-95EAE1F09A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D5878F-6751-4CD1-8E1B-A41E3E1F5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68225-E73E-4C36-B3C0-2799A6A0F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EEF6F6-C606-44D6-92DF-D2640A7E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155369-6644-48BC-8D03-6CE64327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244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BB04-B4CF-478D-8EF7-AAC28B5D0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A0D52A-4D06-4058-9684-16E4E083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BD4D8E-A2CE-4741-919C-6C35B4BD6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38267-94F2-49D3-92EC-4F9F6D1C1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7604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257931-9012-4270-91C5-5627CD2E9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FA2035-FF12-45A6-86A4-CC65AED57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115C9-C91F-499C-BF68-8824DCBC1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2929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9224-FC62-41F8-8A48-3B8FC4F8F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058A2-D85C-4058-B9E8-452068A91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C68C5D-E2E0-49D4-AF23-D4C91DDA6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E63855-ECD0-4E21-A1CF-D3E1CD4CE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4B9D27-1A23-4052-B108-AA4FC343C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EB1D6-EA54-44F0-9916-ED6A3B18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27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9C23-680E-4314-8A99-D40E9E634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F087D-DCED-4D0E-8434-BD104BC9A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2189C-D558-490D-ABF5-A08C050AD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0889C-45CC-4784-A1B3-7657910E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2807C-0579-4659-9595-EFF354BF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75E69-4348-44BE-BBC9-802525614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251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600782-3FA3-4DA5-A79E-34A8EB7A5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4AEC4-CE27-44E9-BFDA-C4C24294D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73DD5-00EC-44F7-838C-226A86FFD9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9503-16B2-40A3-824E-C21AF8CF694C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29357-42F8-47B7-BBB1-B16790A69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49B25-E2A0-416D-87F6-776F3FD5D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52BA9-EF6E-4D4F-BD4B-759F6442364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285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6.xml"/><Relationship Id="rId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4.xml"/><Relationship Id="rId4" Type="http://schemas.openxmlformats.org/officeDocument/2006/relationships/slide" Target="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6DF89E-7A01-4A96-8845-6052EAB23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34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05C96A-52BF-4667-A344-5667344A5C4C}"/>
              </a:ext>
            </a:extLst>
          </p:cNvPr>
          <p:cNvSpPr txBox="1"/>
          <p:nvPr/>
        </p:nvSpPr>
        <p:spPr>
          <a:xfrm>
            <a:off x="2967136" y="1681517"/>
            <a:ext cx="408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Welcome to the Maze Game. Let’s get started!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BB197-3961-42FA-A24C-8510C98108E4}"/>
              </a:ext>
            </a:extLst>
          </p:cNvPr>
          <p:cNvSpPr txBox="1"/>
          <p:nvPr/>
        </p:nvSpPr>
        <p:spPr>
          <a:xfrm>
            <a:off x="4052596" y="4714818"/>
            <a:ext cx="4086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First of all, we need to enter a name. Click the ‘Enter Name’ textbox above!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D1B8AEDF-F667-4F7F-AE81-B3BFF3F0FB40}"/>
              </a:ext>
            </a:extLst>
          </p:cNvPr>
          <p:cNvSpPr/>
          <p:nvPr/>
        </p:nvSpPr>
        <p:spPr>
          <a:xfrm>
            <a:off x="4618654" y="3825551"/>
            <a:ext cx="2836505" cy="64633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2464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4A0126-32F4-44FE-9754-0692245A9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920C2347-27A7-4475-835D-BC9601DF2624}"/>
              </a:ext>
            </a:extLst>
          </p:cNvPr>
          <p:cNvSpPr/>
          <p:nvPr/>
        </p:nvSpPr>
        <p:spPr>
          <a:xfrm>
            <a:off x="10160353" y="3094194"/>
            <a:ext cx="475861" cy="4789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02EB13-570E-40C1-876A-E58353CCA155}"/>
              </a:ext>
            </a:extLst>
          </p:cNvPr>
          <p:cNvSpPr txBox="1"/>
          <p:nvPr/>
        </p:nvSpPr>
        <p:spPr>
          <a:xfrm>
            <a:off x="8994709" y="3715591"/>
            <a:ext cx="3004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No more hints; best of luck completing the maze, you got this!</a:t>
            </a:r>
          </a:p>
        </p:txBody>
      </p:sp>
    </p:spTree>
    <p:extLst>
      <p:ext uri="{BB962C8B-B14F-4D97-AF65-F5344CB8AC3E}">
        <p14:creationId xmlns:p14="http://schemas.microsoft.com/office/powerpoint/2010/main" val="1759534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100E71-B341-43C8-B1F1-FCFFD7845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CD57ECCA-E4FD-4A97-B79F-C0E1F4767BB9}"/>
              </a:ext>
            </a:extLst>
          </p:cNvPr>
          <p:cNvSpPr/>
          <p:nvPr/>
        </p:nvSpPr>
        <p:spPr>
          <a:xfrm>
            <a:off x="10591049" y="2663498"/>
            <a:ext cx="475861" cy="4789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7F1851-5AA9-4825-8CE7-03F544A88566}"/>
              </a:ext>
            </a:extLst>
          </p:cNvPr>
          <p:cNvSpPr txBox="1"/>
          <p:nvPr/>
        </p:nvSpPr>
        <p:spPr>
          <a:xfrm>
            <a:off x="8994709" y="3715591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Almost there…</a:t>
            </a:r>
          </a:p>
        </p:txBody>
      </p:sp>
    </p:spTree>
    <p:extLst>
      <p:ext uri="{BB962C8B-B14F-4D97-AF65-F5344CB8AC3E}">
        <p14:creationId xmlns:p14="http://schemas.microsoft.com/office/powerpoint/2010/main" val="312986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6AB4E5-016D-4B7C-90C9-4DAEE4A61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F75443DF-32A4-4879-8DD6-EA7F87E13232}"/>
              </a:ext>
            </a:extLst>
          </p:cNvPr>
          <p:cNvSpPr/>
          <p:nvPr/>
        </p:nvSpPr>
        <p:spPr>
          <a:xfrm>
            <a:off x="10577796" y="2663498"/>
            <a:ext cx="475861" cy="4789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FD722-5275-4DDB-8B68-8BC9D4503851}"/>
              </a:ext>
            </a:extLst>
          </p:cNvPr>
          <p:cNvSpPr txBox="1"/>
          <p:nvPr/>
        </p:nvSpPr>
        <p:spPr>
          <a:xfrm>
            <a:off x="8994709" y="3715591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One more!</a:t>
            </a:r>
          </a:p>
        </p:txBody>
      </p:sp>
    </p:spTree>
    <p:extLst>
      <p:ext uri="{BB962C8B-B14F-4D97-AF65-F5344CB8AC3E}">
        <p14:creationId xmlns:p14="http://schemas.microsoft.com/office/powerpoint/2010/main" val="1477931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92E95B-9B92-4B51-A9E8-09FA99917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3E4B590D-ED2F-4B4E-8D53-17A65F68534D}"/>
              </a:ext>
            </a:extLst>
          </p:cNvPr>
          <p:cNvSpPr/>
          <p:nvPr/>
        </p:nvSpPr>
        <p:spPr>
          <a:xfrm>
            <a:off x="2957796" y="5029011"/>
            <a:ext cx="2787021" cy="6826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862BC-94BA-4557-8EB9-7DDBF6DE1F42}"/>
              </a:ext>
            </a:extLst>
          </p:cNvPr>
          <p:cNvSpPr txBox="1"/>
          <p:nvPr/>
        </p:nvSpPr>
        <p:spPr>
          <a:xfrm>
            <a:off x="463826" y="2251225"/>
            <a:ext cx="36900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Well done on completing your first maze! Here you can see a breakdown of the game information, and you can either quit and play again, or look at the </a:t>
            </a:r>
            <a:r>
              <a:rPr lang="en-AU" dirty="0" err="1">
                <a:latin typeface="Arial Black" panose="020B0A04020102020204" pitchFamily="34" charset="0"/>
              </a:rPr>
              <a:t>highscores</a:t>
            </a:r>
            <a:r>
              <a:rPr lang="en-AU" dirty="0"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0265ED42-C4A1-4EC9-AFF3-D8B38922CEB2}"/>
              </a:ext>
            </a:extLst>
          </p:cNvPr>
          <p:cNvSpPr/>
          <p:nvPr/>
        </p:nvSpPr>
        <p:spPr>
          <a:xfrm>
            <a:off x="6569013" y="5029011"/>
            <a:ext cx="2787021" cy="6826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7182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CCB414-A412-4480-AF98-3E63C03D9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87F396E8-E0BA-4717-B123-73B3CEE17C83}"/>
              </a:ext>
            </a:extLst>
          </p:cNvPr>
          <p:cNvSpPr/>
          <p:nvPr/>
        </p:nvSpPr>
        <p:spPr>
          <a:xfrm>
            <a:off x="4702489" y="5234420"/>
            <a:ext cx="2787021" cy="6826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A287EBE2-35CF-4DD8-B3B0-ECA8BE89B1E2}"/>
              </a:ext>
            </a:extLst>
          </p:cNvPr>
          <p:cNvSpPr/>
          <p:nvPr/>
        </p:nvSpPr>
        <p:spPr>
          <a:xfrm>
            <a:off x="671797" y="2789393"/>
            <a:ext cx="1289525" cy="41763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9763E815-8872-4F55-9910-4BDEF8302D59}"/>
              </a:ext>
            </a:extLst>
          </p:cNvPr>
          <p:cNvSpPr/>
          <p:nvPr/>
        </p:nvSpPr>
        <p:spPr>
          <a:xfrm>
            <a:off x="671797" y="3273099"/>
            <a:ext cx="1289525" cy="39112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1EE90D-08E1-4959-9017-EA6BFA36F195}"/>
              </a:ext>
            </a:extLst>
          </p:cNvPr>
          <p:cNvSpPr txBox="1"/>
          <p:nvPr/>
        </p:nvSpPr>
        <p:spPr>
          <a:xfrm>
            <a:off x="671797" y="4146286"/>
            <a:ext cx="36900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Not bad for your first time! You can check the other </a:t>
            </a:r>
            <a:r>
              <a:rPr lang="en-AU" dirty="0" err="1">
                <a:latin typeface="Arial Black" panose="020B0A04020102020204" pitchFamily="34" charset="0"/>
              </a:rPr>
              <a:t>highscores</a:t>
            </a:r>
            <a:r>
              <a:rPr lang="en-AU" dirty="0">
                <a:latin typeface="Arial Black" panose="020B0A04020102020204" pitchFamily="34" charset="0"/>
              </a:rPr>
              <a:t> by clicking the maze sizes above – try to get to 1</a:t>
            </a:r>
            <a:r>
              <a:rPr lang="en-AU" baseline="30000" dirty="0">
                <a:latin typeface="Arial Black" panose="020B0A04020102020204" pitchFamily="34" charset="0"/>
              </a:rPr>
              <a:t>st</a:t>
            </a:r>
            <a:r>
              <a:rPr lang="en-AU" dirty="0">
                <a:latin typeface="Arial Black" panose="020B0A04020102020204" pitchFamily="34" charset="0"/>
              </a:rPr>
              <a:t> on all of them!</a:t>
            </a:r>
          </a:p>
        </p:txBody>
      </p:sp>
    </p:spTree>
    <p:extLst>
      <p:ext uri="{BB962C8B-B14F-4D97-AF65-F5344CB8AC3E}">
        <p14:creationId xmlns:p14="http://schemas.microsoft.com/office/powerpoint/2010/main" val="2035182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F7BF9D-8AD4-49FF-BCC1-7904E7485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89ECBBE-FB71-4CB9-9E24-4BC6B96979A5}"/>
              </a:ext>
            </a:extLst>
          </p:cNvPr>
          <p:cNvSpPr/>
          <p:nvPr/>
        </p:nvSpPr>
        <p:spPr>
          <a:xfrm>
            <a:off x="4702489" y="5234420"/>
            <a:ext cx="2787021" cy="6826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B7063807-6698-49D5-9BBF-C5419925D38C}"/>
              </a:ext>
            </a:extLst>
          </p:cNvPr>
          <p:cNvSpPr/>
          <p:nvPr/>
        </p:nvSpPr>
        <p:spPr>
          <a:xfrm>
            <a:off x="671797" y="2352075"/>
            <a:ext cx="1289525" cy="41763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7EEF809A-D620-48A0-9575-2BF668793C12}"/>
              </a:ext>
            </a:extLst>
          </p:cNvPr>
          <p:cNvSpPr/>
          <p:nvPr/>
        </p:nvSpPr>
        <p:spPr>
          <a:xfrm>
            <a:off x="671797" y="3273099"/>
            <a:ext cx="1289525" cy="39112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4756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A1061E-6490-4E02-9B89-911DF8847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ACA426D-2EBC-4C04-9F84-68A56E706A7E}"/>
              </a:ext>
            </a:extLst>
          </p:cNvPr>
          <p:cNvSpPr/>
          <p:nvPr/>
        </p:nvSpPr>
        <p:spPr>
          <a:xfrm>
            <a:off x="4702489" y="5234420"/>
            <a:ext cx="2787021" cy="6826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18560C01-A383-4AFC-AA13-FA74BCEDF9BD}"/>
              </a:ext>
            </a:extLst>
          </p:cNvPr>
          <p:cNvSpPr/>
          <p:nvPr/>
        </p:nvSpPr>
        <p:spPr>
          <a:xfrm>
            <a:off x="671798" y="2789393"/>
            <a:ext cx="1269646" cy="41763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521D8181-28B6-4346-9E14-51E93F87E08E}"/>
              </a:ext>
            </a:extLst>
          </p:cNvPr>
          <p:cNvSpPr/>
          <p:nvPr/>
        </p:nvSpPr>
        <p:spPr>
          <a:xfrm>
            <a:off x="671798" y="2345447"/>
            <a:ext cx="1263021" cy="3778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3820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3408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BE7E15-7916-4949-B675-24CEDA15A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B3AB98-2DA9-46B5-84FC-88B9E058F06B}"/>
              </a:ext>
            </a:extLst>
          </p:cNvPr>
          <p:cNvSpPr txBox="1"/>
          <p:nvPr/>
        </p:nvSpPr>
        <p:spPr>
          <a:xfrm>
            <a:off x="2155373" y="1560219"/>
            <a:ext cx="4086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Now, let’s select a difficulty. It’s your first time playing so 10x10 is a good idea.</a:t>
            </a:r>
          </a:p>
        </p:txBody>
      </p:sp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16E29D0F-ABDA-40F4-8177-D84EC214014F}"/>
              </a:ext>
            </a:extLst>
          </p:cNvPr>
          <p:cNvSpPr/>
          <p:nvPr/>
        </p:nvSpPr>
        <p:spPr>
          <a:xfrm>
            <a:off x="662474" y="2286000"/>
            <a:ext cx="1371599" cy="52071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10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A1F0E5-D9C2-48CC-9F89-7F9833E37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C1A86C-49AF-4C81-BB48-8C7E5ACB8D87}"/>
              </a:ext>
            </a:extLst>
          </p:cNvPr>
          <p:cNvSpPr txBox="1"/>
          <p:nvPr/>
        </p:nvSpPr>
        <p:spPr>
          <a:xfrm>
            <a:off x="2146042" y="4807272"/>
            <a:ext cx="4086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We can enter a maze seed if we wish to. In this case, we’ll enter the seed ‘CAFE’ (which is a valid hexadecimal number).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A1E7391E-A3B3-4529-9E0F-31A84A5B76A6}"/>
              </a:ext>
            </a:extLst>
          </p:cNvPr>
          <p:cNvSpPr/>
          <p:nvPr/>
        </p:nvSpPr>
        <p:spPr>
          <a:xfrm>
            <a:off x="387222" y="4886722"/>
            <a:ext cx="1684174" cy="52071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4074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EAEDAA-5E6A-4046-891F-71CFC16C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2391A1-FEF8-470E-B6D3-BCB0112ED0AD}"/>
              </a:ext>
            </a:extLst>
          </p:cNvPr>
          <p:cNvSpPr txBox="1"/>
          <p:nvPr/>
        </p:nvSpPr>
        <p:spPr>
          <a:xfrm>
            <a:off x="7277879" y="4574007"/>
            <a:ext cx="408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Now we’re all set to begin playing the game – so let’s go!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AAB67538-25F8-4B51-9010-4118E88E6809}"/>
              </a:ext>
            </a:extLst>
          </p:cNvPr>
          <p:cNvSpPr/>
          <p:nvPr/>
        </p:nvSpPr>
        <p:spPr>
          <a:xfrm>
            <a:off x="7669763" y="3757717"/>
            <a:ext cx="2855167" cy="81628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74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A0C0A2-9020-4D7C-A51A-F46DD9840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2F8332-5BD1-4462-A7A8-546E82953251}"/>
              </a:ext>
            </a:extLst>
          </p:cNvPr>
          <p:cNvSpPr txBox="1"/>
          <p:nvPr/>
        </p:nvSpPr>
        <p:spPr>
          <a:xfrm>
            <a:off x="335901" y="3836889"/>
            <a:ext cx="3004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All the information we have entered is on this side of the game screen.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0D0DA9-9366-4B0D-BF63-1C7C16323F03}"/>
              </a:ext>
            </a:extLst>
          </p:cNvPr>
          <p:cNvSpPr txBox="1"/>
          <p:nvPr/>
        </p:nvSpPr>
        <p:spPr>
          <a:xfrm>
            <a:off x="8988489" y="3560081"/>
            <a:ext cx="300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On this side is the timer and the gamepad, which we can use to control our player. </a:t>
            </a:r>
          </a:p>
          <a:p>
            <a:r>
              <a:rPr lang="en-AU" dirty="0">
                <a:latin typeface="Arial Black" panose="020B0A04020102020204" pitchFamily="34" charset="0"/>
              </a:rPr>
              <a:t>Let’s move to the right to begin moving through the maze.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1EB1D1-39B1-4E0B-BB15-5715816B2181}"/>
              </a:ext>
            </a:extLst>
          </p:cNvPr>
          <p:cNvSpPr txBox="1"/>
          <p:nvPr/>
        </p:nvSpPr>
        <p:spPr>
          <a:xfrm>
            <a:off x="1160105" y="583616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We start up here…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1B9DCD-0F29-4F1D-81F6-483DB5E4D064}"/>
              </a:ext>
            </a:extLst>
          </p:cNvPr>
          <p:cNvSpPr txBox="1"/>
          <p:nvPr/>
        </p:nvSpPr>
        <p:spPr>
          <a:xfrm>
            <a:off x="8892074" y="6343714"/>
            <a:ext cx="310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And want to get here…</a:t>
            </a:r>
          </a:p>
        </p:txBody>
      </p:sp>
      <p:sp>
        <p:nvSpPr>
          <p:cNvPr id="10" name="Rectangle 9">
            <a:hlinkClick r:id="rId3" action="ppaction://hlinksldjump"/>
            <a:extLst>
              <a:ext uri="{FF2B5EF4-FFF2-40B4-BE49-F238E27FC236}">
                <a16:creationId xmlns:a16="http://schemas.microsoft.com/office/drawing/2014/main" id="{AFCE6144-5938-4EE7-AB8D-DD2690386656}"/>
              </a:ext>
            </a:extLst>
          </p:cNvPr>
          <p:cNvSpPr/>
          <p:nvPr/>
        </p:nvSpPr>
        <p:spPr>
          <a:xfrm>
            <a:off x="10580915" y="2674835"/>
            <a:ext cx="475861" cy="47891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1182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1DEC91-F41E-4857-876D-E28526EAC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6336AB-41D2-4F63-BC73-20D288CEF66D}"/>
              </a:ext>
            </a:extLst>
          </p:cNvPr>
          <p:cNvSpPr txBox="1"/>
          <p:nvPr/>
        </p:nvSpPr>
        <p:spPr>
          <a:xfrm>
            <a:off x="8994709" y="3715591"/>
            <a:ext cx="3004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Hooray! We’ve moved one cell to the right. Let’s move one more.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3396FD52-FFF3-463C-8EB0-4796A2E91566}"/>
              </a:ext>
            </a:extLst>
          </p:cNvPr>
          <p:cNvSpPr/>
          <p:nvPr/>
        </p:nvSpPr>
        <p:spPr>
          <a:xfrm>
            <a:off x="10580915" y="2674835"/>
            <a:ext cx="475861" cy="47891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865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268CCF-FCB7-449E-AE1C-528FDF6F6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9D802DDA-F4CE-4646-8AF5-339E3CFC5344}"/>
              </a:ext>
            </a:extLst>
          </p:cNvPr>
          <p:cNvSpPr/>
          <p:nvPr/>
        </p:nvSpPr>
        <p:spPr>
          <a:xfrm>
            <a:off x="10161037" y="3094713"/>
            <a:ext cx="475861" cy="4789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62D269-D633-4F5C-B9C1-3197C1BED285}"/>
              </a:ext>
            </a:extLst>
          </p:cNvPr>
          <p:cNvSpPr txBox="1"/>
          <p:nvPr/>
        </p:nvSpPr>
        <p:spPr>
          <a:xfrm>
            <a:off x="8994709" y="3715591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We now need to move down one cell.</a:t>
            </a:r>
          </a:p>
        </p:txBody>
      </p:sp>
    </p:spTree>
    <p:extLst>
      <p:ext uri="{BB962C8B-B14F-4D97-AF65-F5344CB8AC3E}">
        <p14:creationId xmlns:p14="http://schemas.microsoft.com/office/powerpoint/2010/main" val="3647316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196625-C611-42DC-B902-59D546B7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A675D602-A726-472A-BD20-EA2DA8CCF109}"/>
              </a:ext>
            </a:extLst>
          </p:cNvPr>
          <p:cNvSpPr/>
          <p:nvPr/>
        </p:nvSpPr>
        <p:spPr>
          <a:xfrm>
            <a:off x="9736284" y="2663498"/>
            <a:ext cx="475861" cy="4789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18A7B1-57ED-4674-A432-1EF267D93F79}"/>
              </a:ext>
            </a:extLst>
          </p:cNvPr>
          <p:cNvSpPr txBox="1"/>
          <p:nvPr/>
        </p:nvSpPr>
        <p:spPr>
          <a:xfrm>
            <a:off x="8994709" y="3715591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 Black" panose="020B0A04020102020204" pitchFamily="34" charset="0"/>
              </a:rPr>
              <a:t>You’re getting the hang of this!</a:t>
            </a:r>
          </a:p>
        </p:txBody>
      </p:sp>
    </p:spTree>
    <p:extLst>
      <p:ext uri="{BB962C8B-B14F-4D97-AF65-F5344CB8AC3E}">
        <p14:creationId xmlns:p14="http://schemas.microsoft.com/office/powerpoint/2010/main" val="719650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DE642B-4C3A-4C93-905C-A78BC7185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F6B317-73D7-4686-8A92-868E1DADFFB7}"/>
              </a:ext>
            </a:extLst>
          </p:cNvPr>
          <p:cNvSpPr/>
          <p:nvPr/>
        </p:nvSpPr>
        <p:spPr>
          <a:xfrm>
            <a:off x="3955774" y="1288773"/>
            <a:ext cx="4280452" cy="21402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  <a:latin typeface="Arial Black" panose="020B0A04020102020204" pitchFamily="34" charset="0"/>
              </a:rPr>
              <a:t>You seem to be getting pretty good at this game! I won’t keep any more of your time here; let’s skip to the end of the maze so you can get to playing the actual game!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61A3E465-92C3-42A8-9B21-AA3A24C1BD81}"/>
              </a:ext>
            </a:extLst>
          </p:cNvPr>
          <p:cNvSpPr/>
          <p:nvPr/>
        </p:nvSpPr>
        <p:spPr>
          <a:xfrm>
            <a:off x="4731026" y="3713920"/>
            <a:ext cx="2729948" cy="8249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  <a:latin typeface="Arial Black" panose="020B0A04020102020204" pitchFamily="34" charset="0"/>
              </a:rPr>
              <a:t>Skip To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8C0264-16E4-422A-B37A-669BFC268C44}"/>
              </a:ext>
            </a:extLst>
          </p:cNvPr>
          <p:cNvSpPr/>
          <p:nvPr/>
        </p:nvSpPr>
        <p:spPr>
          <a:xfrm>
            <a:off x="3955774" y="4823791"/>
            <a:ext cx="4280452" cy="9872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  <a:latin typeface="Arial Black" panose="020B0A04020102020204" pitchFamily="34" charset="0"/>
              </a:rPr>
              <a:t>This won’t happen in the actual game, don’t worry </a:t>
            </a:r>
            <a:r>
              <a:rPr lang="en-AU" dirty="0">
                <a:solidFill>
                  <a:schemeClr val="tx1"/>
                </a:solidFill>
                <a:latin typeface="Arial Black" panose="020B0A04020102020204" pitchFamily="34" charset="0"/>
                <a:sym typeface="Wingdings" panose="05000000000000000000" pitchFamily="2" charset="2"/>
              </a:rPr>
              <a:t></a:t>
            </a:r>
            <a:endParaRPr lang="en-AU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131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319</Words>
  <Application>Microsoft Office PowerPoint</Application>
  <PresentationFormat>Widescreen</PresentationFormat>
  <Paragraphs>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Bashford</dc:creator>
  <cp:lastModifiedBy>Jack Bashford</cp:lastModifiedBy>
  <cp:revision>8</cp:revision>
  <dcterms:created xsi:type="dcterms:W3CDTF">2022-05-25T06:24:51Z</dcterms:created>
  <dcterms:modified xsi:type="dcterms:W3CDTF">2022-05-25T09:57:10Z</dcterms:modified>
</cp:coreProperties>
</file>

<file path=docProps/thumbnail.jpeg>
</file>